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Montserrat"/>
      <p:regular r:id="rId13"/>
    </p:embeddedFont>
    <p:embeddedFont>
      <p:font typeface="Montserrat"/>
      <p:regular r:id="rId14"/>
    </p:embeddedFont>
    <p:embeddedFont>
      <p:font typeface="Montserrat"/>
      <p:regular r:id="rId15"/>
    </p:embeddedFont>
    <p:embeddedFont>
      <p:font typeface="Montserrat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692718"/>
            <a:ext cx="7416403" cy="210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Penetration Testing on Windows Operating Systems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5166717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Safeguarding your digital infrastructure.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556266"/>
            <a:ext cx="855773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is Penetration Testing?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751177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Penetration testing is a crucial security practice designed to identify and exploit vulnerabilities in computer systems, networks, and applications. It's like a controlled cyberattack, performed by ethical hackers.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3798" y="3769162"/>
            <a:ext cx="4136350" cy="2904053"/>
          </a:xfrm>
          <a:prstGeom prst="roundRect">
            <a:avLst>
              <a:gd name="adj" fmla="val 5038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3318" y="3769162"/>
            <a:ext cx="121920" cy="2904053"/>
          </a:xfrm>
          <a:prstGeom prst="roundRect">
            <a:avLst>
              <a:gd name="adj" fmla="val 30368"/>
            </a:avLst>
          </a:prstGeom>
          <a:solidFill>
            <a:srgbClr val="2D2E34"/>
          </a:solidFill>
          <a:ln/>
        </p:spPr>
      </p:sp>
      <p:sp>
        <p:nvSpPr>
          <p:cNvPr id="6" name="Text 4"/>
          <p:cNvSpPr/>
          <p:nvPr/>
        </p:nvSpPr>
        <p:spPr>
          <a:xfrm>
            <a:off x="1232535" y="404645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Simulated Attack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232535" y="4545092"/>
            <a:ext cx="34903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Mimics real-world cyber threats to uncover weaknesses before malicious actors do.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6965" y="3769162"/>
            <a:ext cx="4136350" cy="2904053"/>
          </a:xfrm>
          <a:prstGeom prst="roundRect">
            <a:avLst>
              <a:gd name="adj" fmla="val 5038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485" y="3769162"/>
            <a:ext cx="121920" cy="2904053"/>
          </a:xfrm>
          <a:prstGeom prst="roundRect">
            <a:avLst>
              <a:gd name="adj" fmla="val 30368"/>
            </a:avLst>
          </a:prstGeom>
          <a:solidFill>
            <a:srgbClr val="2D2E34"/>
          </a:solidFill>
          <a:ln/>
        </p:spPr>
      </p:sp>
      <p:sp>
        <p:nvSpPr>
          <p:cNvPr id="10" name="Text 8"/>
          <p:cNvSpPr/>
          <p:nvPr/>
        </p:nvSpPr>
        <p:spPr>
          <a:xfrm>
            <a:off x="5615702" y="404645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Ethical Hacking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615702" y="4545092"/>
            <a:ext cx="3490317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Conducted by certified professionals who adhere to strict ethical guidelines, ensuring no harm is done to the system.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630132" y="3769162"/>
            <a:ext cx="4136350" cy="2904053"/>
          </a:xfrm>
          <a:prstGeom prst="roundRect">
            <a:avLst>
              <a:gd name="adj" fmla="val 5038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99652" y="3769162"/>
            <a:ext cx="121920" cy="2904053"/>
          </a:xfrm>
          <a:prstGeom prst="roundRect">
            <a:avLst>
              <a:gd name="adj" fmla="val 30368"/>
            </a:avLst>
          </a:prstGeom>
          <a:solidFill>
            <a:srgbClr val="2D2E34"/>
          </a:solidFill>
          <a:ln/>
        </p:spPr>
      </p:sp>
      <p:sp>
        <p:nvSpPr>
          <p:cNvPr id="14" name="Text 12"/>
          <p:cNvSpPr/>
          <p:nvPr/>
        </p:nvSpPr>
        <p:spPr>
          <a:xfrm>
            <a:off x="9998869" y="404645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Real-World Risks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98869" y="4545092"/>
            <a:ext cx="3490317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Goes beyond automated scans to expose practical, exploitable vulnerabilities and potential attack vectors on Windows systems.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264" y="464463"/>
            <a:ext cx="10639425" cy="479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Windows-Specific Penetration Testing Environments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91264" y="1349692"/>
            <a:ext cx="6517838" cy="506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Windows Subsystem for Linux (WSL2):</a:t>
            </a:r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Run native Linux pentesting tools directly on Windows.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91264" y="1915478"/>
            <a:ext cx="6517838" cy="506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Windows Sandbox:</a:t>
            </a:r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Isolated, disposable environment for safe malware analysis and reverse engineering.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1264" y="2481262"/>
            <a:ext cx="6517838" cy="506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Windows Subsystem for Android (WSA):</a:t>
            </a:r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Emulate Android applications for mobile security testing.</a:t>
            </a:r>
            <a:endParaRPr lang="en-US" sz="13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917" y="1387793"/>
            <a:ext cx="6517838" cy="651783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28917" y="8095655"/>
            <a:ext cx="6517838" cy="506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While powerful, these environments have limitations, such as NAT networking in WSL and limited USB device support. Advanced tests may require dedicated virtualization.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726" y="522208"/>
            <a:ext cx="11575018" cy="539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Typical Windows Penetration Testing Methodology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664726" y="1441490"/>
            <a:ext cx="189905" cy="1139547"/>
          </a:xfrm>
          <a:prstGeom prst="roundRect">
            <a:avLst>
              <a:gd name="adj" fmla="val 15002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1044535" y="1631394"/>
            <a:ext cx="276867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1. Initial Access &amp; Bypass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1044535" y="2015133"/>
            <a:ext cx="12921139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Techniques like MAC spoofing or VLAN hopping to bypass Network Access Control (NAC).</a:t>
            </a:r>
            <a:endParaRPr lang="en-US" sz="1450" dirty="0"/>
          </a:p>
        </p:txBody>
      </p:sp>
      <p:sp>
        <p:nvSpPr>
          <p:cNvPr id="6" name="Shape 4"/>
          <p:cNvSpPr/>
          <p:nvPr/>
        </p:nvSpPr>
        <p:spPr>
          <a:xfrm>
            <a:off x="949523" y="2723436"/>
            <a:ext cx="189905" cy="1139547"/>
          </a:xfrm>
          <a:prstGeom prst="roundRect">
            <a:avLst>
              <a:gd name="adj" fmla="val 15002"/>
            </a:avLst>
          </a:prstGeom>
          <a:solidFill>
            <a:srgbClr val="F2EEEE"/>
          </a:solidFill>
          <a:ln/>
        </p:spPr>
      </p:sp>
      <p:sp>
        <p:nvSpPr>
          <p:cNvPr id="7" name="Text 5"/>
          <p:cNvSpPr/>
          <p:nvPr/>
        </p:nvSpPr>
        <p:spPr>
          <a:xfrm>
            <a:off x="1329333" y="2913340"/>
            <a:ext cx="2158246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2. Reconnaissance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329333" y="3297079"/>
            <a:ext cx="12636341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Gathering intelligence using Windows commands (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ipconfig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nslookup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), DNS enumeration, and network sniffing to map the target environment.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1234440" y="4005382"/>
            <a:ext cx="189905" cy="1139547"/>
          </a:xfrm>
          <a:prstGeom prst="roundRect">
            <a:avLst>
              <a:gd name="adj" fmla="val 15002"/>
            </a:avLst>
          </a:prstGeom>
          <a:solidFill>
            <a:srgbClr val="F2EEEE"/>
          </a:solidFill>
          <a:ln/>
        </p:spPr>
      </p:sp>
      <p:sp>
        <p:nvSpPr>
          <p:cNvPr id="10" name="Text 8"/>
          <p:cNvSpPr/>
          <p:nvPr/>
        </p:nvSpPr>
        <p:spPr>
          <a:xfrm>
            <a:off x="1614249" y="4195286"/>
            <a:ext cx="2202537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3. Gaining Foothold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1614249" y="4579025"/>
            <a:ext cx="12351425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Exploiting identified vulnerabilities, credential theft, or social engineering (phishing) to establish initial access.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1519357" y="5287328"/>
            <a:ext cx="189905" cy="1139547"/>
          </a:xfrm>
          <a:prstGeom prst="roundRect">
            <a:avLst>
              <a:gd name="adj" fmla="val 15002"/>
            </a:avLst>
          </a:prstGeom>
          <a:solidFill>
            <a:srgbClr val="F2EEEE"/>
          </a:solidFill>
          <a:ln/>
        </p:spPr>
      </p:sp>
      <p:sp>
        <p:nvSpPr>
          <p:cNvPr id="13" name="Text 11"/>
          <p:cNvSpPr/>
          <p:nvPr/>
        </p:nvSpPr>
        <p:spPr>
          <a:xfrm>
            <a:off x="1899166" y="5477232"/>
            <a:ext cx="2220873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4. Post-Exploitation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1899166" y="5860971"/>
            <a:ext cx="12066508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Actions taken after gaining access, including privilege escalation, lateral movement across the network, and domain compromise simulations.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1234440" y="6569273"/>
            <a:ext cx="189905" cy="1139547"/>
          </a:xfrm>
          <a:prstGeom prst="roundRect">
            <a:avLst>
              <a:gd name="adj" fmla="val 15002"/>
            </a:avLst>
          </a:prstGeom>
          <a:solidFill>
            <a:srgbClr val="F2EEEE"/>
          </a:solidFill>
          <a:ln/>
        </p:spPr>
      </p:sp>
      <p:sp>
        <p:nvSpPr>
          <p:cNvPr id="16" name="Text 14"/>
          <p:cNvSpPr/>
          <p:nvPr/>
        </p:nvSpPr>
        <p:spPr>
          <a:xfrm>
            <a:off x="1614249" y="6759178"/>
            <a:ext cx="3088838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5. Persistence &amp; Exfiltration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1614249" y="7142917"/>
            <a:ext cx="12351425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Establishing sustained access and simulating data exfiltration to demonstrate potential impact.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1510" y="1094542"/>
            <a:ext cx="9958745" cy="528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Essential Windows Penetration Testing Tools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9130" y="2116693"/>
            <a:ext cx="2543294" cy="2543294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252" y="2116693"/>
            <a:ext cx="2543413" cy="2543413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3493" y="2116693"/>
            <a:ext cx="2543294" cy="2543294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5616" y="2116693"/>
            <a:ext cx="2543413" cy="2543413"/>
          </a:xfrm>
          <a:prstGeom prst="rect">
            <a:avLst/>
          </a:prstGeom>
        </p:spPr>
      </p:pic>
      <p:pic>
        <p:nvPicPr>
          <p:cNvPr id="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27857" y="2116693"/>
            <a:ext cx="2543294" cy="2543294"/>
          </a:xfrm>
          <a:prstGeom prst="rect">
            <a:avLst/>
          </a:prstGeom>
        </p:spPr>
      </p:pic>
      <p:sp>
        <p:nvSpPr>
          <p:cNvPr id="8" name="Text 1"/>
          <p:cNvSpPr/>
          <p:nvPr/>
        </p:nvSpPr>
        <p:spPr>
          <a:xfrm>
            <a:off x="651510" y="4990624"/>
            <a:ext cx="13327380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diverse toolkit is essential for comprehensive Windows penetration testing:</a:t>
            </a:r>
            <a:endParaRPr lang="en-US" sz="1450" dirty="0"/>
          </a:p>
        </p:txBody>
      </p:sp>
      <p:sp>
        <p:nvSpPr>
          <p:cNvPr id="9" name="Text 2"/>
          <p:cNvSpPr/>
          <p:nvPr/>
        </p:nvSpPr>
        <p:spPr>
          <a:xfrm>
            <a:off x="651510" y="5479018"/>
            <a:ext cx="13327380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PowerShell Suite: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Automate discovery and exploitation of Windows assets.</a:t>
            </a:r>
            <a:endParaRPr lang="en-US" sz="1450" dirty="0"/>
          </a:p>
        </p:txBody>
      </p:sp>
      <p:sp>
        <p:nvSpPr>
          <p:cNvPr id="10" name="Text 3"/>
          <p:cNvSpPr/>
          <p:nvPr/>
        </p:nvSpPr>
        <p:spPr>
          <a:xfrm>
            <a:off x="651510" y="5823228"/>
            <a:ext cx="13327380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Wireshark: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In-depth network traffic analysis on Windows networks.</a:t>
            </a:r>
            <a:endParaRPr lang="en-US" sz="1450" dirty="0"/>
          </a:p>
        </p:txBody>
      </p:sp>
      <p:sp>
        <p:nvSpPr>
          <p:cNvPr id="11" name="Text 4"/>
          <p:cNvSpPr/>
          <p:nvPr/>
        </p:nvSpPr>
        <p:spPr>
          <a:xfrm>
            <a:off x="651510" y="6167438"/>
            <a:ext cx="13327380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Hashcat &amp; John the Ripper: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Powerful tools for cracking Windows password hashes.</a:t>
            </a:r>
            <a:endParaRPr lang="en-US" sz="1450" dirty="0"/>
          </a:p>
        </p:txBody>
      </p:sp>
      <p:sp>
        <p:nvSpPr>
          <p:cNvPr id="12" name="Text 5"/>
          <p:cNvSpPr/>
          <p:nvPr/>
        </p:nvSpPr>
        <p:spPr>
          <a:xfrm>
            <a:off x="651510" y="6511647"/>
            <a:ext cx="13327380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Xray &amp; Zmap: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Efficient network scanning and mapping, fully compatible with Windows.</a:t>
            </a:r>
            <a:endParaRPr lang="en-US" sz="1450" dirty="0"/>
          </a:p>
        </p:txBody>
      </p:sp>
      <p:sp>
        <p:nvSpPr>
          <p:cNvPr id="13" name="Text 6"/>
          <p:cNvSpPr/>
          <p:nvPr/>
        </p:nvSpPr>
        <p:spPr>
          <a:xfrm>
            <a:off x="651510" y="6855857"/>
            <a:ext cx="13327380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Kali Linux on WSL: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Provides access to a vast collection of specialized pentesting tools within the Windows environment.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2345" y="520422"/>
            <a:ext cx="11533703" cy="537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Conclusion: Best Practices &amp; Ethical Considerations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62345" y="1512213"/>
            <a:ext cx="642199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Effective penetration testing is a blend of technical expertise and ethical responsibility. It's a continuous process that strengthens your defenses.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62345" y="2250400"/>
            <a:ext cx="642199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Authorization is Key: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Always obtain explicit, written permission before any testing.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62345" y="2884527"/>
            <a:ext cx="642199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Hybrid Approach: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Combine automated tools with manual techniques for a thorough assessment.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62345" y="3518654"/>
            <a:ext cx="642199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Leverage Native Features: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Utilize Windows-native tools and functionalities for optimal results.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62345" y="4152781"/>
            <a:ext cx="6421993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Regular Testing:</a:t>
            </a:r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Frequent penetration tests ensure your systems can withstand evolving threats.</a:t>
            </a:r>
            <a:endParaRPr lang="en-US" sz="14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3682" y="1554837"/>
            <a:ext cx="6421993" cy="64219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2025-07-30T06:02:21Z</dcterms:created>
  <dcterms:modified xsi:type="dcterms:W3CDTF">2025-07-30T06:02:21Z</dcterms:modified>
</cp:coreProperties>
</file>